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21" r:id="rId64"/>
    <p:sldId id="319" r:id="rId65"/>
    <p:sldId id="322" r:id="rId66"/>
    <p:sldId id="324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3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8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1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45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81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8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7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8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5D4DB-799F-474B-B6BA-99D7AA19FCE6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4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linkedin.com/in/muhammadwaseem0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70235" y="1363618"/>
            <a:ext cx="7635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effectLst/>
              </a:rPr>
              <a:t>Cyber Security Workshop</a:t>
            </a:r>
            <a:endParaRPr lang="en-US" sz="5400" b="1" cap="none" spc="0" dirty="0">
              <a:ln/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5748" y="3263705"/>
            <a:ext cx="7301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Presented By :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	</a:t>
            </a:r>
            <a:r>
              <a:rPr lang="en-US" sz="3600" b="1" dirty="0" smtClean="0"/>
              <a:t>Muhammad waseem</a:t>
            </a:r>
          </a:p>
          <a:p>
            <a:r>
              <a:rPr lang="en-US" sz="3600" b="1" dirty="0"/>
              <a:t>	</a:t>
            </a:r>
            <a:r>
              <a:rPr lang="en-US" sz="3600" b="1" dirty="0" smtClean="0"/>
              <a:t>		</a:t>
            </a:r>
            <a:r>
              <a:rPr lang="en-US" dirty="0" smtClean="0">
                <a:hlinkClick r:id="rId2"/>
              </a:rPr>
              <a:t>www.linkedin.com/in/muhammadwaseem00</a:t>
            </a:r>
            <a:endParaRPr lang="en-US" dirty="0" smtClean="0"/>
          </a:p>
          <a:p>
            <a:endParaRPr lang="en-US" sz="36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22" y="4193710"/>
            <a:ext cx="15621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2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Get to Travel the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176"/>
            <a:ext cx="12192000" cy="48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Cyber Security is an Evergreen Industry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404"/>
            <a:ext cx="12192000" cy="50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8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Plenty of Jobs Opportunities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306"/>
            <a:ext cx="12192000" cy="48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Salary Package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and System Security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220"/>
            <a:ext cx="12192000" cy="54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and Virtual Machine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1990524"/>
            <a:ext cx="12072730" cy="48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5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Security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832"/>
            <a:ext cx="12192000" cy="489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009"/>
            <a:ext cx="12192000" cy="5261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8104"/>
            <a:ext cx="12192000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89" y="782267"/>
            <a:ext cx="11298788" cy="4969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757" y="1510748"/>
            <a:ext cx="15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31" y="1541739"/>
            <a:ext cx="5221356" cy="4594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61" y="1902377"/>
            <a:ext cx="5072269" cy="1325563"/>
          </a:xfrm>
        </p:spPr>
        <p:txBody>
          <a:bodyPr/>
          <a:lstStyle/>
          <a:p>
            <a:r>
              <a:rPr lang="en-US" b="1" dirty="0" smtClean="0"/>
              <a:t>To Prevent such Attacks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49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652" y="2207177"/>
            <a:ext cx="2281903" cy="1325563"/>
          </a:xfrm>
        </p:spPr>
        <p:txBody>
          <a:bodyPr/>
          <a:lstStyle/>
          <a:p>
            <a:r>
              <a:rPr lang="en-US" b="1" dirty="0" smtClean="0"/>
              <a:t>Hacking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54" y="1144991"/>
            <a:ext cx="7971967" cy="36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036" y="1393225"/>
            <a:ext cx="6092687" cy="1325563"/>
          </a:xfrm>
        </p:spPr>
        <p:txBody>
          <a:bodyPr/>
          <a:lstStyle/>
          <a:p>
            <a:r>
              <a:rPr lang="en-US" dirty="0" smtClean="0"/>
              <a:t>It is a misconception that hacking is always wrong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009" y="2529951"/>
            <a:ext cx="4244826" cy="23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2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have look of different types of hackers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041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6844084" y="5393634"/>
            <a:ext cx="240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They do that without owner’s approval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Hacking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1" y="1690687"/>
            <a:ext cx="11669304" cy="3742703"/>
          </a:xfrm>
          <a:prstGeom prst="rect">
            <a:avLst/>
          </a:prstGeom>
        </p:spPr>
      </p:pic>
      <p:sp>
        <p:nvSpPr>
          <p:cNvPr id="7" name="Curved Up Arrow 6"/>
          <p:cNvSpPr/>
          <p:nvPr/>
        </p:nvSpPr>
        <p:spPr>
          <a:xfrm flipV="1">
            <a:off x="1722975" y="4015411"/>
            <a:ext cx="3405615" cy="1325216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 flipH="1" flipV="1">
            <a:off x="5247859" y="3717236"/>
            <a:ext cx="5281761" cy="1325216"/>
          </a:xfrm>
          <a:prstGeom prst="curved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942" y="5157466"/>
            <a:ext cx="1133633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Hacking is Distributed in six Phases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81"/>
            <a:ext cx="12192000" cy="46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Ethical Hacking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034" y="1995907"/>
            <a:ext cx="11827966" cy="3996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4" y="1433477"/>
            <a:ext cx="2038635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Ethical Hacking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754"/>
            <a:ext cx="12192000" cy="4652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8964"/>
            <a:ext cx="212437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Ethical Hacking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5" y="1992858"/>
            <a:ext cx="12085355" cy="4576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5" y="1487963"/>
            <a:ext cx="212437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Ethical Hacking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425"/>
            <a:ext cx="12192000" cy="4515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635"/>
            <a:ext cx="206721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Facebook remove account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65" y="1930212"/>
            <a:ext cx="9221992" cy="43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2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Ethical Hacking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581"/>
            <a:ext cx="12192000" cy="4511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8581"/>
            <a:ext cx="291505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5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Ethical Hacking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0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How the hacker would have exploited Jude's transaction in the absence of a VPN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35" y="1690688"/>
            <a:ext cx="1169460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0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119"/>
            <a:ext cx="12192000" cy="65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5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7626"/>
            <a:ext cx="12192001" cy="62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proxy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93" y="1576738"/>
            <a:ext cx="11591371" cy="502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684"/>
            <a:ext cx="12192000" cy="66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Cyber Security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70" y="2584176"/>
            <a:ext cx="3594596" cy="26371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662" y="2782957"/>
            <a:ext cx="37824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It  </a:t>
            </a:r>
            <a:r>
              <a:rPr lang="en-US" sz="2800" dirty="0"/>
              <a:t>is the practice of protecting computer systems, networks, and digital information from theft, damage, unauthorized access, or any form of cyber threats</a:t>
            </a:r>
          </a:p>
        </p:txBody>
      </p:sp>
    </p:spTree>
    <p:extLst>
      <p:ext uri="{BB962C8B-B14F-4D97-AF65-F5344CB8AC3E}">
        <p14:creationId xmlns:p14="http://schemas.microsoft.com/office/powerpoint/2010/main" val="134735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vs VPN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56" y="1902512"/>
            <a:ext cx="11222506" cy="47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7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Tor Browser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7919" y="1583577"/>
            <a:ext cx="5642317" cy="4676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978" y="1885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4" y="1583577"/>
            <a:ext cx="5886155" cy="4676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4208" y="5669280"/>
            <a:ext cx="142083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Tor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Routing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0" y="1559738"/>
            <a:ext cx="12081269" cy="519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2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Link and Deep Web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4" y="1378514"/>
            <a:ext cx="11935265" cy="54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Tor and VPN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53" y="1878370"/>
            <a:ext cx="11624924" cy="49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514" y="2165789"/>
            <a:ext cx="3016348" cy="1325563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sz="5400" b="1" dirty="0" smtClean="0"/>
              <a:t>Tor Demo 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7211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36"/>
            <a:ext cx="12192000" cy="66821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7926" y="900332"/>
            <a:ext cx="201168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Firewall 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16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8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8" y="141002"/>
            <a:ext cx="12061212" cy="67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13" y="325369"/>
            <a:ext cx="3641035" cy="1325563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Cyber Security expert demand in Trade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14" y="1828801"/>
            <a:ext cx="4848882" cy="3400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3496" y="2822713"/>
            <a:ext cx="445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~3.50 trillion to ~10.5 trillion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4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76"/>
            <a:ext cx="12192000" cy="65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008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27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6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356" y="736184"/>
            <a:ext cx="2368827" cy="2881659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There are Multiple Job Role in Cyber Security 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08" y="1210107"/>
            <a:ext cx="7163800" cy="2715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3043" y="1060174"/>
            <a:ext cx="152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Ethical Hacker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08" y="3810655"/>
            <a:ext cx="7163800" cy="12384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8244" y="4725912"/>
            <a:ext cx="2464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CISO(Chief Information Security of Officer)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05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186637"/>
            <a:ext cx="11985674" cy="65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349716"/>
            <a:ext cx="12070080" cy="5508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369" y="703385"/>
            <a:ext cx="1170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Software for Practice to find vulnerabilities due </a:t>
            </a:r>
            <a:r>
              <a:rPr lang="en-US" sz="3600" b="1" dirty="0" err="1" smtClean="0"/>
              <a:t>Sql</a:t>
            </a:r>
            <a:r>
              <a:rPr lang="en-US" sz="3600" b="1" dirty="0" smtClean="0"/>
              <a:t> Injection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3099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041945" cy="66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7877" cy="6752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915" y="1973035"/>
            <a:ext cx="3280193" cy="238794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529797" y="1603717"/>
            <a:ext cx="4825218" cy="25321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6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" y="0"/>
            <a:ext cx="1203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78"/>
            <a:ext cx="12192000" cy="65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Basic Requirements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659"/>
            <a:ext cx="12192000" cy="499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5" y="196948"/>
            <a:ext cx="11849353" cy="63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74"/>
            <a:ext cx="12056012" cy="64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Botnet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9" y="1874878"/>
            <a:ext cx="12058551" cy="49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1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Botnet 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3926"/>
            <a:ext cx="12126351" cy="53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3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5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Cracking Tool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37" y="1924099"/>
            <a:ext cx="5132144" cy="4504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924099"/>
            <a:ext cx="40432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/>
              <a:t>This password recovery program can recover </a:t>
            </a:r>
            <a:r>
              <a:rPr lang="en-US" sz="3200" dirty="0" smtClean="0">
                <a:solidFill>
                  <a:srgbClr val="FF0000"/>
                </a:solidFill>
              </a:rPr>
              <a:t>credentials</a:t>
            </a:r>
            <a:r>
              <a:rPr lang="en-US" sz="3200" dirty="0" smtClean="0"/>
              <a:t> for Microsoft Windows user account and Microsoft Access password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106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Math is not a Necessity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2100"/>
            <a:ext cx="12192000" cy="49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0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5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2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for kali Linux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nmap</a:t>
            </a:r>
            <a:r>
              <a:rPr lang="en-US" dirty="0"/>
              <a:t> [</a:t>
            </a:r>
            <a:r>
              <a:rPr lang="en-US" dirty="0" smtClean="0"/>
              <a:t>Scan </a:t>
            </a:r>
            <a:r>
              <a:rPr lang="en-US" dirty="0"/>
              <a:t>Type(s)] [Options] {target specification</a:t>
            </a:r>
            <a:r>
              <a:rPr lang="en-US" dirty="0" smtClean="0"/>
              <a:t>}</a:t>
            </a:r>
          </a:p>
          <a:p>
            <a:endParaRPr lang="en-US" dirty="0"/>
          </a:p>
          <a:p>
            <a:r>
              <a:rPr lang="en-US" b="1" dirty="0"/>
              <a:t>Scan Types:</a:t>
            </a:r>
            <a:endParaRPr lang="en-US" dirty="0"/>
          </a:p>
          <a:p>
            <a:r>
              <a:rPr lang="en-US" b="1" dirty="0"/>
              <a:t>TCP SYN Scan (-</a:t>
            </a:r>
            <a:r>
              <a:rPr lang="en-US" b="1" dirty="0" err="1"/>
              <a:t>sS</a:t>
            </a:r>
            <a:r>
              <a:rPr lang="en-US" b="1" dirty="0"/>
              <a:t>):</a:t>
            </a:r>
            <a:r>
              <a:rPr lang="en-US" dirty="0"/>
              <a:t> The default scan that quickly identifies open ports.</a:t>
            </a:r>
          </a:p>
          <a:p>
            <a:r>
              <a:rPr lang="en-US" b="1" dirty="0"/>
              <a:t>TCP Connect Scan (-</a:t>
            </a:r>
            <a:r>
              <a:rPr lang="en-US" b="1" dirty="0" err="1"/>
              <a:t>sT</a:t>
            </a:r>
            <a:r>
              <a:rPr lang="en-US" b="1" dirty="0"/>
              <a:t>):</a:t>
            </a:r>
            <a:r>
              <a:rPr lang="en-US" dirty="0"/>
              <a:t> Establishes a full connection to the target, slower than SYN scan.</a:t>
            </a:r>
          </a:p>
          <a:p>
            <a:r>
              <a:rPr lang="en-US" b="1" dirty="0"/>
              <a:t>UDP Scan (-</a:t>
            </a:r>
            <a:r>
              <a:rPr lang="en-US" b="1" dirty="0" err="1"/>
              <a:t>sU</a:t>
            </a:r>
            <a:r>
              <a:rPr lang="en-US" b="1" dirty="0"/>
              <a:t>):</a:t>
            </a:r>
            <a:r>
              <a:rPr lang="en-US" dirty="0"/>
              <a:t> Scans for open UDP ports.</a:t>
            </a:r>
          </a:p>
          <a:p>
            <a:r>
              <a:rPr lang="en-US" b="1" dirty="0"/>
              <a:t>Aggressive Scan (-A):</a:t>
            </a:r>
            <a:r>
              <a:rPr lang="en-US" dirty="0"/>
              <a:t> Enables OS detection, version detection, script scanning, and traceroute.</a:t>
            </a:r>
          </a:p>
          <a:p>
            <a:r>
              <a:rPr lang="en-US" b="1" dirty="0"/>
              <a:t>Ping Scan (-</a:t>
            </a:r>
            <a:r>
              <a:rPr lang="en-US" b="1" dirty="0" err="1"/>
              <a:t>sn</a:t>
            </a:r>
            <a:r>
              <a:rPr lang="en-US" b="1" dirty="0"/>
              <a:t>):</a:t>
            </a:r>
            <a:r>
              <a:rPr lang="en-US" dirty="0"/>
              <a:t> Determines which hosts are online.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for kali Linux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Options:</a:t>
            </a:r>
            <a:endParaRPr lang="en-US" dirty="0"/>
          </a:p>
          <a:p>
            <a:r>
              <a:rPr lang="en-US" b="1" dirty="0"/>
              <a:t>-p &lt;port ranges&gt;:</a:t>
            </a:r>
            <a:r>
              <a:rPr lang="en-US" dirty="0"/>
              <a:t> Specifies port ranges to scan.</a:t>
            </a:r>
          </a:p>
          <a:p>
            <a:r>
              <a:rPr lang="en-US" b="1" dirty="0"/>
              <a:t>-F:</a:t>
            </a:r>
            <a:r>
              <a:rPr lang="en-US" dirty="0"/>
              <a:t> Fast mode, scans only the most common ports.</a:t>
            </a:r>
          </a:p>
          <a:p>
            <a:r>
              <a:rPr lang="en-US" b="1" dirty="0"/>
              <a:t>-O:</a:t>
            </a:r>
            <a:r>
              <a:rPr lang="en-US" dirty="0"/>
              <a:t> Enables OS detection.</a:t>
            </a:r>
          </a:p>
          <a:p>
            <a:r>
              <a:rPr lang="en-US" b="1" dirty="0"/>
              <a:t>-</a:t>
            </a:r>
            <a:r>
              <a:rPr lang="en-US" b="1" dirty="0" err="1"/>
              <a:t>sV</a:t>
            </a:r>
            <a:r>
              <a:rPr lang="en-US" b="1" dirty="0"/>
              <a:t>:</a:t>
            </a:r>
            <a:r>
              <a:rPr lang="en-US" dirty="0"/>
              <a:t> Version detection, determines service versions running on open ports.</a:t>
            </a:r>
          </a:p>
          <a:p>
            <a:r>
              <a:rPr lang="en-US" b="1" dirty="0"/>
              <a:t>-</a:t>
            </a:r>
            <a:r>
              <a:rPr lang="en-US" b="1" dirty="0" err="1"/>
              <a:t>sP</a:t>
            </a:r>
            <a:r>
              <a:rPr lang="en-US" b="1" dirty="0"/>
              <a:t>:</a:t>
            </a:r>
            <a:r>
              <a:rPr lang="en-US" dirty="0"/>
              <a:t> Ping scan, determines which hosts are online without port scanning.</a:t>
            </a:r>
          </a:p>
          <a:p>
            <a:r>
              <a:rPr lang="en-US" b="1" dirty="0"/>
              <a:t>-v:</a:t>
            </a:r>
            <a:r>
              <a:rPr lang="en-US" dirty="0"/>
              <a:t> Verbose mode, provides more detailed output.</a:t>
            </a:r>
          </a:p>
          <a:p>
            <a:r>
              <a:rPr lang="en-US" b="1" dirty="0"/>
              <a:t>-</a:t>
            </a:r>
            <a:r>
              <a:rPr lang="en-US" b="1" dirty="0" err="1"/>
              <a:t>Pn</a:t>
            </a:r>
            <a:r>
              <a:rPr lang="en-US" b="1" dirty="0"/>
              <a:t>:</a:t>
            </a:r>
            <a:r>
              <a:rPr lang="en-US" dirty="0"/>
              <a:t> Treats all hosts as online, skipping host discovery.</a:t>
            </a:r>
          </a:p>
          <a:p>
            <a:r>
              <a:rPr lang="en-US" b="1" dirty="0"/>
              <a:t>-T &lt;timing template&gt;:</a:t>
            </a:r>
            <a:r>
              <a:rPr lang="en-US" dirty="0"/>
              <a:t> Adjusts the timing of the scan (e.g., -T4 for aggressive, faster scans).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for kali Linux 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Target Specification: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Single Host: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An IP address or hostname (e.g.,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192.168.1.1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or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example.com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IP Range: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Scan a range of IP addresses (e.g.,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192.168.1.1-20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Subnet: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Specify a subnet using CIDR notation (e.g.,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192.168.1.0/24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altLang="en-US" b="1" dirty="0" err="1">
                <a:solidFill>
                  <a:srgbClr val="374151"/>
                </a:solidFill>
                <a:latin typeface="Söhne"/>
              </a:rPr>
              <a:t>Metasploit</a:t>
            </a:r>
            <a:r>
              <a:rPr lang="en-US" altLang="en-US" b="1" dirty="0">
                <a:solidFill>
                  <a:srgbClr val="374151"/>
                </a:solidFill>
                <a:latin typeface="Söhne"/>
              </a:rPr>
              <a:t> Framework: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/>
            </a:r>
            <a:br>
              <a:rPr lang="en-US" altLang="en-US" dirty="0">
                <a:solidFill>
                  <a:srgbClr val="374151"/>
                </a:solidFill>
                <a:latin typeface="Söhne"/>
              </a:rPr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415987"/>
            <a:ext cx="10950526" cy="3170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Command: </a:t>
            </a:r>
            <a:r>
              <a:rPr kumimoji="0" lang="en-US" altLang="en-US" sz="36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msfconsole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Description: A powerful penetration testing framework that allows users to develop, test, and execute exploit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 Profession that helps achieve the Greater Good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121920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374151"/>
                </a:solidFill>
                <a:latin typeface="Söhne"/>
              </a:rPr>
              <a:t>Wireshark: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39726" y="2266858"/>
            <a:ext cx="10614074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Command: </a:t>
            </a: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wireshark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Description: A network protocol analyzer used for packet analysis and troubleshooting.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374151"/>
                </a:solidFill>
                <a:latin typeface="Söhne"/>
              </a:rPr>
              <a:t>John the Ripper: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506008"/>
            <a:ext cx="1099272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Command: 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john [password file]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Description: A password cracking tool that uses dictionary attacks and brute force attacks to crack passwords.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79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err="1">
                <a:solidFill>
                  <a:srgbClr val="374151"/>
                </a:solidFill>
                <a:latin typeface="Söhne"/>
              </a:rPr>
              <a:t>Sqlmap</a:t>
            </a:r>
            <a:r>
              <a:rPr lang="en-US" altLang="en-US" b="1" dirty="0">
                <a:solidFill>
                  <a:srgbClr val="374151"/>
                </a:solidFill>
                <a:latin typeface="Söhne"/>
              </a:rPr>
              <a:t>: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39726" y="1875354"/>
            <a:ext cx="924833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Command: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sqlmap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 -u [URL] --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dbs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Description: An automated SQL injection tool used for detecting and exploiting SQL injection vulnerabilities in web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65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err="1">
                <a:solidFill>
                  <a:srgbClr val="374151"/>
                </a:solidFill>
                <a:latin typeface="Söhne"/>
              </a:rPr>
              <a:t>Netcat</a:t>
            </a:r>
            <a:r>
              <a:rPr lang="en-US" altLang="en-US" b="1" dirty="0">
                <a:solidFill>
                  <a:srgbClr val="374151"/>
                </a:solidFill>
                <a:latin typeface="Söhne"/>
              </a:rPr>
              <a:t> (</a:t>
            </a:r>
            <a:r>
              <a:rPr lang="en-US" altLang="en-US" b="1" dirty="0" err="1">
                <a:solidFill>
                  <a:srgbClr val="374151"/>
                </a:solidFill>
                <a:latin typeface="Söhne"/>
              </a:rPr>
              <a:t>nc</a:t>
            </a:r>
            <a:r>
              <a:rPr lang="en-US" altLang="en-US" b="1" dirty="0">
                <a:solidFill>
                  <a:srgbClr val="374151"/>
                </a:solidFill>
                <a:latin typeface="Söhne"/>
              </a:rPr>
              <a:t>):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228" y="1888791"/>
            <a:ext cx="108005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Command: </a:t>
            </a: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nc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 -</a:t>
            </a: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zvw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 [timeout] [host] [port]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Description: A versatile networking tool used for reading and writing data across network connections.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5546</TotalTime>
  <Words>660</Words>
  <Application>Microsoft Office PowerPoint</Application>
  <PresentationFormat>Widescreen</PresentationFormat>
  <Paragraphs>91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Calibri Light</vt:lpstr>
      <vt:lpstr>Söhne</vt:lpstr>
      <vt:lpstr>Söhne Mono</vt:lpstr>
      <vt:lpstr>Office Theme</vt:lpstr>
      <vt:lpstr>PowerPoint Presentation</vt:lpstr>
      <vt:lpstr>PowerPoint Presentation</vt:lpstr>
      <vt:lpstr>Facebook remove account </vt:lpstr>
      <vt:lpstr>Cyber Security </vt:lpstr>
      <vt:lpstr>Cyber Security expert demand in Trade</vt:lpstr>
      <vt:lpstr>There are Multiple Job Role in Cyber Security </vt:lpstr>
      <vt:lpstr>Basic Requirements</vt:lpstr>
      <vt:lpstr>Math is not a Necessity </vt:lpstr>
      <vt:lpstr>A Profession that helps achieve the Greater Good</vt:lpstr>
      <vt:lpstr>You Get to Travel the World</vt:lpstr>
      <vt:lpstr>Cyber Security is an Evergreen Industry </vt:lpstr>
      <vt:lpstr>Plenty of Jobs Opportunities </vt:lpstr>
      <vt:lpstr>Good Salary Package</vt:lpstr>
      <vt:lpstr>Networking and System Security </vt:lpstr>
      <vt:lpstr>Operating System and Virtual Machine</vt:lpstr>
      <vt:lpstr>Network Security Control</vt:lpstr>
      <vt:lpstr>Coding Languages</vt:lpstr>
      <vt:lpstr>PowerPoint Presentation</vt:lpstr>
      <vt:lpstr>PowerPoint Presentation</vt:lpstr>
      <vt:lpstr>To Prevent such Attacks</vt:lpstr>
      <vt:lpstr>Hacking</vt:lpstr>
      <vt:lpstr>It is a misconception that hacking is always wrong </vt:lpstr>
      <vt:lpstr>Let’s have look of different types of hackers</vt:lpstr>
      <vt:lpstr>Ethical Hacking </vt:lpstr>
      <vt:lpstr>Ethical Hacking is Distributed in six Phases </vt:lpstr>
      <vt:lpstr>Tools for Ethical Hacking </vt:lpstr>
      <vt:lpstr>Tools for Ethical Hacking </vt:lpstr>
      <vt:lpstr>Tools for Ethical Hacking </vt:lpstr>
      <vt:lpstr>Tools for Ethical Hacking </vt:lpstr>
      <vt:lpstr>Tools for Ethical Hacking </vt:lpstr>
      <vt:lpstr>Benefits of Ethical Hacking</vt:lpstr>
      <vt:lpstr>PowerPoint Presentation</vt:lpstr>
      <vt:lpstr>PowerPoint Presentation</vt:lpstr>
      <vt:lpstr>How the hacker would have exploited Jude's transaction in the absence of a VPN</vt:lpstr>
      <vt:lpstr>PowerPoint Presentation</vt:lpstr>
      <vt:lpstr>PowerPoint Presentation</vt:lpstr>
      <vt:lpstr>PowerPoint Presentation</vt:lpstr>
      <vt:lpstr>What proxy Server</vt:lpstr>
      <vt:lpstr>PowerPoint Presentation</vt:lpstr>
      <vt:lpstr>Proxy vs VPN</vt:lpstr>
      <vt:lpstr>What is Tor Browser </vt:lpstr>
      <vt:lpstr>Onion Routing </vt:lpstr>
      <vt:lpstr>Onion Link and Deep Web</vt:lpstr>
      <vt:lpstr>Difference between Tor and VPN</vt:lpstr>
      <vt:lpstr>Tor Demo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Botnet</vt:lpstr>
      <vt:lpstr>How Botnet Work</vt:lpstr>
      <vt:lpstr>PowerPoint Presentation</vt:lpstr>
      <vt:lpstr>Password Cracking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Commands for kali Linux </vt:lpstr>
      <vt:lpstr>Commands for kali Linux </vt:lpstr>
      <vt:lpstr>Commands for kali Linux </vt:lpstr>
      <vt:lpstr> Metasploit Framework: </vt:lpstr>
      <vt:lpstr>Wireshark: </vt:lpstr>
      <vt:lpstr>John the Ripper: </vt:lpstr>
      <vt:lpstr>Sqlmap: </vt:lpstr>
      <vt:lpstr>Netcat (nc):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waseem</dc:creator>
  <cp:lastModifiedBy>Muhammad waseem</cp:lastModifiedBy>
  <cp:revision>42</cp:revision>
  <dcterms:created xsi:type="dcterms:W3CDTF">2023-11-29T20:26:43Z</dcterms:created>
  <dcterms:modified xsi:type="dcterms:W3CDTF">2023-12-19T18:08:29Z</dcterms:modified>
</cp:coreProperties>
</file>